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60" r:id="rId5"/>
    <p:sldId id="257" r:id="rId6"/>
    <p:sldId id="258" r:id="rId7"/>
    <p:sldId id="269" r:id="rId8"/>
    <p:sldId id="268" r:id="rId9"/>
    <p:sldId id="261" r:id="rId10"/>
    <p:sldId id="264" r:id="rId11"/>
    <p:sldId id="265" r:id="rId12"/>
    <p:sldId id="266" r:id="rId13"/>
    <p:sldId id="267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FF553B-ADDB-43C1-8982-906DF74E831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ADF340-5D64-4577-824E-F22646B4396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0%B0%D1%80%D1%88%D0%B8%D0%B9_%D0%BB%D0%B5%D0%B9%D1%82%D0%B5%D0%BD%D0%B0%D0%BD%D1%82" TargetMode="External"/><Relationship Id="rId13" Type="http://schemas.openxmlformats.org/officeDocument/2006/relationships/hyperlink" Target="https://ru.wikipedia.org/wiki/%D0%93%D0%B0%D0%B3%D0%B0%D1%80%D0%B8%D0%BD,_%D0%AE%D1%80%D0%B8%D0%B9_%D0%90%D0%BB%D0%B5%D0%BA%D1%81%D0%B5%D0%B5%D0%B2%D0%B8%D1%87#cite_note-79" TargetMode="External"/><Relationship Id="rId18" Type="http://schemas.openxmlformats.org/officeDocument/2006/relationships/hyperlink" Target="https://ru.wikipedia.org/wiki/%D0%9E%D1%80%D0%B4%D0%B5%D0%BD_%D0%97%D0%B2%D0%B5%D0%B7%D0%B4%D1%8B_%D0%98%D0%BD%D0%B4%D0%BE%D0%BD%D0%B5%D0%B7%D0%B8%D0%B8" TargetMode="External"/><Relationship Id="rId3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1" Type="http://schemas.openxmlformats.org/officeDocument/2006/relationships/hyperlink" Target="https://ru.wikipedia.org/wiki/%D0%9F%D0%BE%D0%BB%D1%8C%D1%88%D0%B0" TargetMode="External"/><Relationship Id="rId7" Type="http://schemas.openxmlformats.org/officeDocument/2006/relationships/hyperlink" Target="https://ru.wikipedia.org/wiki/%D0%93%D0%B5%D1%80%D0%BE%D0%B9_%D0%A2%D1%80%D1%83%D0%B4%D0%B0_%D0%92%D1%8C%D0%B5%D1%82%D0%BD%D0%B0%D0%BC%D0%B0" TargetMode="External"/><Relationship Id="rId12" Type="http://schemas.openxmlformats.org/officeDocument/2006/relationships/hyperlink" Target="https://ru.wikipedia.org/wiki/%D0%93%D0%B0%D0%B3%D0%B0%D1%80%D0%B8%D0%BD,_%D0%AE%D1%80%D0%B8%D0%B9_%D0%90%D0%BB%D0%B5%D0%BA%D1%81%D0%B5%D0%B5%D0%B2%D0%B8%D1%87#cite_note-gallay-16" TargetMode="External"/><Relationship Id="rId17" Type="http://schemas.openxmlformats.org/officeDocument/2006/relationships/hyperlink" Target="https://ru.wikipedia.org/wiki/%D0%91%D0%BE%D0%BB%D0%B3%D0%B0%D1%80%D0%B8%D1%8F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s://ru.wikipedia.org/wiki/%D0%9E%D1%80%D0%B4%D0%B5%D0%BD_%C2%AB%D0%93%D0%B5%D0%BE%D1%80%D0%B3%D0%B8%D0%B9_%D0%94%D0%B8%D0%BC%D0%B8%D1%82%D1%80%D0%BE%D0%B2%C2%BB" TargetMode="External"/><Relationship Id="rId20" Type="http://schemas.openxmlformats.org/officeDocument/2006/relationships/hyperlink" Target="https://ru.wikipedia.org/wiki/%D0%9E%D1%80%D0%B4%D0%B5%D0%BD_%C2%AB%D0%9A%D1%80%D0%B5%D1%81%D1%82_%D0%93%D1%80%D1%8E%D0%BD%D0%B2%D0%B0%D0%BB%D1%8C%D0%B4%D0%B0%C2%BB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_(%D0%9D%D0%A0%D0%91)" TargetMode="External"/><Relationship Id="rId11" Type="http://schemas.openxmlformats.org/officeDocument/2006/relationships/hyperlink" Target="https://ru.wikipedia.org/wiki/%D0%97%D0%B0%D1%81%D0%BB%D1%83%D0%B6%D0%B5%D0%BD%D0%BD%D1%8B%D0%B9_%D0%BC%D0%B0%D1%81%D1%82%D0%B5%D1%80_%D1%81%D0%BF%D0%BE%D1%80%D1%82%D0%B0_%D0%A1%D0%A1%D0%A1%D0%A0" TargetMode="External"/><Relationship Id="rId5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_%D0%A7%D0%A1%D0%A1%D0%A0" TargetMode="External"/><Relationship Id="rId15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3" Type="http://schemas.openxmlformats.org/officeDocument/2006/relationships/hyperlink" Target="https://ru.wikipedia.org/wiki/%D0%9A%D1%83%D0%B1%D0%B0" TargetMode="External"/><Relationship Id="rId10" Type="http://schemas.openxmlformats.org/officeDocument/2006/relationships/hyperlink" Target="https://ru.wikipedia.org/wiki/%D0%9C%D0%B5%D0%B6%D0%B4%D1%83%D0%BD%D0%B0%D1%80%D0%BE%D0%B4%D0%BD%D0%B0%D1%8F_%D0%B0%D0%BA%D0%B0%D0%B4%D0%B5%D0%BC%D0%B8%D1%8F_%D0%B0%D1%81%D1%82%D1%80%D0%BE%D0%BD%D0%B0%D0%B2%D1%82%D0%B8%D0%BA%D0%B8" TargetMode="External"/><Relationship Id="rId19" Type="http://schemas.openxmlformats.org/officeDocument/2006/relationships/hyperlink" Target="https://ru.wikipedia.org/wiki/%D0%98%D0%BD%D0%B4%D0%BE%D0%BD%D0%B5%D0%B7%D0%B8%D1%8F" TargetMode="External"/><Relationship Id="rId4" Type="http://schemas.openxmlformats.org/officeDocument/2006/relationships/hyperlink" Target="https://ru.wikipedia.org/wiki/%D0%9B%D1%91%D1%82%D1%87%D0%B8%D0%BA-%D0%BA%D0%BE%D1%81%D0%BC%D0%BE%D0%BD%D0%B0%D0%B2%D1%82_%D0%A1%D0%A1%D0%A1%D0%A0" TargetMode="External"/><Relationship Id="rId9" Type="http://schemas.openxmlformats.org/officeDocument/2006/relationships/hyperlink" Target="https://ru.wikipedia.org/wiki/%D0%9C%D0%B0%D0%B9%D0%BE%D1%80" TargetMode="External"/><Relationship Id="rId14" Type="http://schemas.openxmlformats.org/officeDocument/2006/relationships/hyperlink" Target="https://ru.wikipedia.org/wiki/%D0%9E%D1%80%D0%B4%D0%B5%D0%BD_%D0%9B%D0%B5%D0%BD%D0%B8%D0%BD%D0%B0" TargetMode="External"/><Relationship Id="rId22" Type="http://schemas.openxmlformats.org/officeDocument/2006/relationships/hyperlink" Target="https://ru.wikipedia.org/wiki/%D0%9D%D0%B0%D1%86%D0%B8%D0%BE%D0%BD%D0%B0%D0%BB%D1%8C%D0%BD%D1%8B%D0%B9_%D0%BE%D1%80%D0%B4%D0%B5%D0%BD_%D0%9F%D0%BB%D0%B0%D0%B9%D1%8F_%D0%A5%D0%B8%D1%80%D0%BE%D0%B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4%D0%B5%D0%BD_%D0%9A%D0%B0%D1%80%D0%BB%D0%B0_%D0%9C%D0%B0%D1%80%D0%BA%D1%81%D0%B0" TargetMode="External"/><Relationship Id="rId13" Type="http://schemas.openxmlformats.org/officeDocument/2006/relationships/hyperlink" Target="https://ru.wikipedia.org/wiki/%D0%9B%D0%B8%D0%B1%D0%B5%D1%80%D0%B8%D1%8F" TargetMode="External"/><Relationship Id="rId18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26" Type="http://schemas.openxmlformats.org/officeDocument/2006/relationships/hyperlink" Target="https://ru.wikipedia.org/wiki/%D0%9C%D0%B5%D0%B6%D0%B4%D1%83%D0%BD%D0%B0%D1%80%D0%BE%D0%B4%D0%BD%D0%B0%D1%8F_%D1%84%D0%B5%D0%B4%D0%B5%D1%80%D0%B0%D1%86%D0%B8%D1%8F_%D0%B0%D1%8D%D1%80%D0%BE%D0%BD%D0%B0%D0%B2%D1%82%D0%B8%D0%BA%D0%B8" TargetMode="External"/><Relationship Id="rId3" Type="http://schemas.openxmlformats.org/officeDocument/2006/relationships/hyperlink" Target="https://ru.wikipedia.org/w/index.php?title=%D0%97%D0%B0_%D0%B7%D0%B0%D1%81%D0%BB%D1%83%D0%B3%D0%B8_%D0%B2_%D0%BE%D0%B1%D0%BB%D0%B0%D1%81%D1%82%D0%B8_%D0%B2%D0%BE%D0%B7%D0%B4%D1%83%D1%85%D0%BE%D0%BF%D0%BB%D0%B0%D0%B2%D0%B0%D0%BD%D0%B8%D1%8F_(%D0%91%D1%80%D0%B0%D0%B7%D0%B8%D0%BB%D0%B8%D1%8F)&amp;action=edit&amp;redlink=1" TargetMode="External"/><Relationship Id="rId21" Type="http://schemas.openxmlformats.org/officeDocument/2006/relationships/hyperlink" Target="https://ru.wikipedia.org/wiki/%D0%90%D0%B2%D1%81%D1%82%D1%80%D0%B8%D1%8F" TargetMode="External"/><Relationship Id="rId7" Type="http://schemas.openxmlformats.org/officeDocument/2006/relationships/hyperlink" Target="https://ru.wikipedia.org/wiki/%D0%92%D0%B5%D0%BD%D0%B3%D1%80%D0%B8%D1%8F" TargetMode="External"/><Relationship Id="rId12" Type="http://schemas.openxmlformats.org/officeDocument/2006/relationships/hyperlink" Target="https://ru.wikipedia.org/wiki/%D0%9E%D1%80%D0%B4%D0%B5%D0%BD_%D0%97%D0%B2%D0%B5%D0%B7%D0%B4%D1%8B_%D0%90%D1%84%D1%80%D0%B8%D0%BA%D0%B8" TargetMode="External"/><Relationship Id="rId17" Type="http://schemas.openxmlformats.org/officeDocument/2006/relationships/hyperlink" Target="https://ru.wikipedia.org/wiki/%D0%AE%D0%B1%D0%B8%D0%BB%D0%B5%D0%B9%D0%BD%D0%B0%D1%8F_%D0%BC%D0%B5%D0%B4%D0%B0%D0%BB%D1%8C_%C2%AB40_%D0%BB%D0%B5%D1%82_%D0%92%D0%BE%D0%BE%D1%80%D1%83%D0%B6%D1%91%D0%BD%D0%BD%D1%8B%D1%85_%D0%A1%D0%B8%D0%BB_%D0%A1%D0%A1%D0%A1%D0%A0%C2%BB" TargetMode="External"/><Relationship Id="rId25" Type="http://schemas.openxmlformats.org/officeDocument/2006/relationships/hyperlink" Target="https://ru.wikipedia.org/wiki/%D0%A6%D0%B8%D0%BE%D0%BB%D0%BA%D0%BE%D0%B2%D1%81%D0%BA%D0%B8%D0%B9,_%D0%9A%D0%BE%D0%BD%D1%81%D1%82%D0%B0%D0%BD%D1%82%D0%B8%D0%BD_%D0%AD%D0%B4%D1%83%D0%B0%D1%80%D0%B4%D0%BE%D0%B2%D0%B8%D1%87" TargetMode="External"/><Relationship Id="rId2" Type="http://schemas.openxmlformats.org/officeDocument/2006/relationships/image" Target="../media/image11.jpeg"/><Relationship Id="rId16" Type="http://schemas.openxmlformats.org/officeDocument/2006/relationships/hyperlink" Target="https://ru.wikipedia.org/wiki/%D0%93%D0%B0%D0%B3%D0%B0%D1%80%D0%B8%D0%BD,_%D0%AE%D1%80%D0%B8%D0%B9_%D0%90%D0%BB%D0%B5%D0%BA%D1%81%D0%B5%D0%B5%D0%B2%D0%B8%D1%87#cite_note-nagrady-78" TargetMode="External"/><Relationship Id="rId20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29" Type="http://schemas.openxmlformats.org/officeDocument/2006/relationships/hyperlink" Target="https://ru.wikipedia.org/wiki/%D0%98%D1%82%D0%B0%D0%BB%D0%B8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E%D1%80%D0%B4%D0%B5%D0%BD_%D0%97%D0%BD%D0%B0%D0%BC%D0%B5%D0%BD%D0%B8_%D0%92%D0%9D%D0%A0" TargetMode="External"/><Relationship Id="rId11" Type="http://schemas.openxmlformats.org/officeDocument/2006/relationships/hyperlink" Target="https://ru.wikipedia.org/wiki/%D0%95%D0%B3%D0%B8%D0%BF%D0%B5%D1%82" TargetMode="External"/><Relationship Id="rId24" Type="http://schemas.openxmlformats.org/officeDocument/2006/relationships/hyperlink" Target="https://ru.wikipedia.org/wiki/%D0%AE%D0%B1%D0%B8%D0%BB%D0%B5%D0%B9%D0%BD%D0%B0%D1%8F_%D0%BC%D0%B5%D0%B4%D0%B0%D0%BB%D1%8C_%C2%AB50_%D0%BB%D0%B5%D1%82_%D0%92%D0%BE%D0%BE%D1%80%D1%83%D0%B6%D1%91%D0%BD%D0%BD%D1%8B%D1%85_%D0%A1%D0%B8%D0%BB_%D0%A1%D0%A1%D0%A1%D0%A0%C2%BB" TargetMode="External"/><Relationship Id="rId5" Type="http://schemas.openxmlformats.org/officeDocument/2006/relationships/hyperlink" Target="https://ru.wikipedia.org/wiki/%D0%91%D1%80%D0%B0%D0%B7%D0%B8%D0%BB%D0%B8%D1%8F" TargetMode="External"/><Relationship Id="rId15" Type="http://schemas.openxmlformats.org/officeDocument/2006/relationships/hyperlink" Target="https://ru.wikipedia.org/w/index.php?title=%D0%93%D0%B0%D0%B3%D0%B0%D1%80%D0%B8%D0%BD,_%D0%AE%D1%80%D0%B8%D0%B9_%D0%90%D0%BB%D0%B5%D0%BA%D1%81%D0%B5%D0%B5%D0%B2%D0%B8%D1%87&amp;action=edit&amp;section=17" TargetMode="External"/><Relationship Id="rId23" Type="http://schemas.openxmlformats.org/officeDocument/2006/relationships/hyperlink" Target="https://ru.wikipedia.org/wiki/%D0%9C%D0%B5%D0%B4%D0%B0%D0%BB%D1%8C_%C2%AB%D0%97%D0%B0_%D0%B1%D0%B5%D0%B7%D1%83%D0%BF%D1%80%D0%B5%D1%87%D0%BD%D1%83%D1%8E_%D1%81%D0%BB%D1%83%D0%B6%D0%B1%D1%83%C2%BB" TargetMode="External"/><Relationship Id="rId28" Type="http://schemas.openxmlformats.org/officeDocument/2006/relationships/hyperlink" Target="https://ru.wikipedia.org/wiki/%D0%97%D0%BE%D0%BB%D0%BE%D1%82%D0%B0%D1%8F_%D0%B0%D0%B2%D0%B8%D0%B0%D1%86%D0%B8%D0%BE%D0%BD%D0%BD%D0%B0%D1%8F_%D0%BC%D0%B5%D0%B4%D0%B0%D0%BB%D1%8C_%D0%A4%D0%90%D0%98" TargetMode="External"/><Relationship Id="rId10" Type="http://schemas.openxmlformats.org/officeDocument/2006/relationships/hyperlink" Target="https://ru.wikipedia.org/wiki/%D0%9E%D1%80%D0%B4%D0%B5%D0%BD_%D0%9D%D0%B8%D0%BB%D0%B0" TargetMode="External"/><Relationship Id="rId19" Type="http://schemas.openxmlformats.org/officeDocument/2006/relationships/hyperlink" Target="https://ru.wikipedia.org/wiki/%D0%9C%D0%B5%D0%B4%D0%B0%D0%BB%D1%8C_%C2%AB%D0%97%D0%B0_%D0%BE%D1%81%D0%B2%D0%BE%D0%B5%D0%BD%D0%B8%D0%B5_%D1%86%D0%B5%D0%BB%D0%B8%D0%BD%D0%BD%D1%8B%D1%85_%D0%B7%D0%B5%D0%BC%D0%B5%D0%BB%D1%8C%C2%BB" TargetMode="External"/><Relationship Id="rId31" Type="http://schemas.openxmlformats.org/officeDocument/2006/relationships/hyperlink" Target="https://ru.wikipedia.org/wiki/%D0%A4%D1%80%D0%B0%D0%BD%D1%86%D0%B8%D1%8F" TargetMode="External"/><Relationship Id="rId4" Type="http://schemas.openxmlformats.org/officeDocument/2006/relationships/hyperlink" Target="https://en.wikipedia.org/wiki/Order_of_Aeronautical_Merit_(Brazil)" TargetMode="External"/><Relationship Id="rId9" Type="http://schemas.openxmlformats.org/officeDocument/2006/relationships/hyperlink" Target="https://ru.wikipedia.org/wiki/%D0%93%D0%B5%D1%80%D0%BC%D0%B0%D0%BD%D1%81%D0%BA%D0%B0%D1%8F_%D0%94%D0%B5%D0%BC%D0%BE%D0%BA%D1%80%D0%B0%D1%82%D0%B8%D1%87%D0%B5%D1%81%D0%BA%D0%B0%D1%8F_%D0%A0%D0%B5%D1%81%D0%BF%D1%83%D0%B1%D0%BB%D0%B8%D0%BA%D0%B0" TargetMode="External"/><Relationship Id="rId14" Type="http://schemas.openxmlformats.org/officeDocument/2006/relationships/hyperlink" Target="https://ru.wikipedia.org/w/index.php?title=%D0%93%D0%B0%D0%B3%D0%B0%D1%80%D0%B8%D0%BD,_%D0%AE%D1%80%D0%B8%D0%B9_%D0%90%D0%BB%D0%B5%D0%BA%D1%81%D0%B5%D0%B5%D0%B2%D0%B8%D1%87&amp;veaction=edit&amp;vesection=17" TargetMode="External"/><Relationship Id="rId22" Type="http://schemas.openxmlformats.org/officeDocument/2006/relationships/hyperlink" Target="https://ru.wikipedia.org/wiki/%D0%AE%D0%B1%D0%B8%D0%BB%D0%B5%D0%B9%D0%BD%D0%B0%D1%8F_%D0%BC%D0%B5%D0%B4%D0%B0%D0%BB%D1%8C_%C2%AB%D0%94%D0%B2%D0%B0%D0%B4%D1%86%D0%B0%D1%82%D1%8C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27" Type="http://schemas.openxmlformats.org/officeDocument/2006/relationships/hyperlink" Target="https://ru.wikipedia.org/wiki/%D0%A8%D0%B2%D0%B5%D1%86%D0%B8%D1%8F" TargetMode="External"/><Relationship Id="rId30" Type="http://schemas.openxmlformats.org/officeDocument/2006/relationships/hyperlink" Target="https://ru.wikipedia.org/wiki/%D0%A1%D0%B5%D0%BD-%D0%94%D0%B5%D0%BD%D0%B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0RMHU9J2A" TargetMode="External"/><Relationship Id="rId2" Type="http://schemas.openxmlformats.org/officeDocument/2006/relationships/hyperlink" Target="http://www.gctc.ru/main.php?id=34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43;&#1072;&#1075;&#1072;&#1088;&#1080;&#1085;,_&#1070;&#1088;&#1080;&#1081;_&#1040;&#1083;&#1077;&#1082;&#1089;&#1077;&#1077;&#1074;&#1080;&#1095;" TargetMode="External"/><Relationship Id="rId5" Type="http://schemas.openxmlformats.org/officeDocument/2006/relationships/hyperlink" Target="http://www.cosmos-online.ru/images/stories/yurii-gagarin-image.jpg" TargetMode="External"/><Relationship Id="rId4" Type="http://schemas.openxmlformats.org/officeDocument/2006/relationships/hyperlink" Target="http://mkisrael.co.il/articles/2016/04/11/yuriy-lonchakov-doroga-v-kosmos-otkryta-dlya-vsekh-malchishek-i-devchonok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v0RMHU9J2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КОСМОС – ЭТО МЫ.</a:t>
            </a:r>
            <a:br>
              <a:rPr lang="ru-RU" dirty="0" smtClean="0"/>
            </a:br>
            <a:r>
              <a:rPr lang="ru-RU" dirty="0" err="1" smtClean="0"/>
              <a:t>Гагаринский</a:t>
            </a:r>
            <a:r>
              <a:rPr lang="ru-RU" dirty="0" smtClean="0"/>
              <a:t>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Дударевская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АЛЕКСЕЕВИЧ ГАГАРИН</a:t>
            </a:r>
            <a:br>
              <a:rPr lang="ru-RU" dirty="0" smtClean="0"/>
            </a:br>
            <a:r>
              <a:rPr lang="ru-RU" dirty="0" smtClean="0"/>
              <a:t>первый космонавт</a:t>
            </a:r>
            <a:endParaRPr lang="ru-RU" dirty="0"/>
          </a:p>
        </p:txBody>
      </p:sp>
      <p:pic>
        <p:nvPicPr>
          <p:cNvPr id="5" name="Содержимое 4" descr="yurii-gagarin-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1504" y="1920875"/>
            <a:ext cx="3269992" cy="44338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есто рождения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деревня </a:t>
            </a:r>
            <a:r>
              <a:rPr lang="ru-RU" dirty="0" err="1" smtClean="0"/>
              <a:t>Клушино</a:t>
            </a:r>
            <a:r>
              <a:rPr lang="ru-RU" dirty="0" smtClean="0"/>
              <a:t>, </a:t>
            </a:r>
            <a:r>
              <a:rPr lang="ru-RU" dirty="0" err="1" smtClean="0"/>
              <a:t>Гжатский</a:t>
            </a:r>
            <a:r>
              <a:rPr lang="ru-RU" dirty="0" smtClean="0"/>
              <a:t> район,</a:t>
            </a:r>
          </a:p>
          <a:p>
            <a:pPr>
              <a:buNone/>
            </a:pPr>
            <a:r>
              <a:rPr lang="ru-RU" dirty="0" smtClean="0"/>
              <a:t>	Западная область, РСФСР, СССР</a:t>
            </a:r>
          </a:p>
          <a:p>
            <a:r>
              <a:rPr lang="ru-RU" dirty="0"/>
              <a:t> </a:t>
            </a:r>
            <a:r>
              <a:rPr lang="ru-RU" dirty="0" smtClean="0"/>
              <a:t>Дата смерти 27 марта 1968 года</a:t>
            </a:r>
          </a:p>
          <a:p>
            <a:r>
              <a:rPr lang="ru-RU" dirty="0"/>
              <a:t> М</a:t>
            </a:r>
            <a:r>
              <a:rPr lang="ru-RU" dirty="0" smtClean="0"/>
              <a:t>есто смерти возле села Новосёлово, Владимирская область, РСФСР, СССР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050641" cy="45047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836712"/>
            <a:ext cx="5796136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Звания</a:t>
            </a:r>
            <a:endParaRPr lang="ru-RU" sz="1400" dirty="0"/>
          </a:p>
          <a:p>
            <a:r>
              <a:rPr lang="ru-RU" sz="1200" dirty="0">
                <a:hlinkClick r:id="rId3" tooltip="Герой Советского Союза"/>
              </a:rPr>
              <a:t>Герой Советского Союза</a:t>
            </a:r>
            <a:r>
              <a:rPr lang="ru-RU" sz="1200" dirty="0"/>
              <a:t> (14 апреля 1961)</a:t>
            </a:r>
          </a:p>
          <a:p>
            <a:r>
              <a:rPr lang="ru-RU" sz="1200" dirty="0">
                <a:hlinkClick r:id="rId4" tooltip="Лётчик-космонавт СССР"/>
              </a:rPr>
              <a:t>Лётчик-космонавт СССР</a:t>
            </a:r>
            <a:r>
              <a:rPr lang="ru-RU" sz="1200" dirty="0"/>
              <a:t> (27 июня 1961)</a:t>
            </a:r>
          </a:p>
          <a:p>
            <a:r>
              <a:rPr lang="ru-RU" sz="1200" dirty="0">
                <a:hlinkClick r:id="rId5" tooltip="Герой Социалистического Труда ЧССР"/>
              </a:rPr>
              <a:t>Герой Социалистического Труда ЧССР</a:t>
            </a:r>
            <a:r>
              <a:rPr lang="ru-RU" sz="1200" dirty="0"/>
              <a:t> (29 апреля 1961)</a:t>
            </a:r>
          </a:p>
          <a:p>
            <a:r>
              <a:rPr lang="ru-RU" sz="1200" dirty="0">
                <a:hlinkClick r:id="rId6" tooltip="Герой Социалистического Труда (НРБ)"/>
              </a:rPr>
              <a:t>Герой Социалистического Труда (НРБ)</a:t>
            </a:r>
            <a:r>
              <a:rPr lang="ru-RU" sz="1200" dirty="0"/>
              <a:t> (24 мая 1961)</a:t>
            </a:r>
          </a:p>
          <a:p>
            <a:r>
              <a:rPr lang="ru-RU" sz="1200" dirty="0">
                <a:hlinkClick r:id="rId7" tooltip="Герой Труда Вьетнама"/>
              </a:rPr>
              <a:t>Герой Труда (СРВ)</a:t>
            </a:r>
            <a:r>
              <a:rPr lang="ru-RU" sz="1200" dirty="0"/>
              <a:t> (28 апреля 1962)</a:t>
            </a:r>
          </a:p>
          <a:p>
            <a:r>
              <a:rPr lang="ru-RU" sz="1200" dirty="0"/>
              <a:t>Советское правительство также повысило Ю. А. Гагарина в звании от </a:t>
            </a:r>
            <a:r>
              <a:rPr lang="ru-RU" sz="1200" dirty="0">
                <a:hlinkClick r:id="rId8" tooltip="Старший лейтенант"/>
              </a:rPr>
              <a:t>старшего лейтенанта</a:t>
            </a:r>
            <a:r>
              <a:rPr lang="ru-RU" sz="1200" dirty="0"/>
              <a:t> сразу до </a:t>
            </a:r>
            <a:r>
              <a:rPr lang="ru-RU" sz="1200" dirty="0">
                <a:hlinkClick r:id="rId9" tooltip="Майор"/>
              </a:rPr>
              <a:t>майора</a:t>
            </a:r>
            <a:r>
              <a:rPr lang="ru-RU" sz="1200" dirty="0"/>
              <a:t> (стартовал в космос в звании старшего лейтенанта, приземлился — майором).</a:t>
            </a:r>
          </a:p>
          <a:p>
            <a:r>
              <a:rPr lang="ru-RU" sz="1200" dirty="0"/>
              <a:t>Звание «подполковник» Юрию Гагарину присвоено 12 июня 1962 г., а звание «полковник» — 6 ноября 1963 г.</a:t>
            </a:r>
          </a:p>
          <a:p>
            <a:r>
              <a:rPr lang="ru-RU" sz="1200" dirty="0"/>
              <a:t>Президент Общества советско-кубинской дружбы</a:t>
            </a:r>
          </a:p>
          <a:p>
            <a:r>
              <a:rPr lang="ru-RU" sz="1200" dirty="0"/>
              <a:t>Почётный член Общества «Финляндия—Советский Союз»</a:t>
            </a:r>
            <a:br>
              <a:rPr lang="ru-RU" sz="1200" dirty="0"/>
            </a:br>
            <a:r>
              <a:rPr lang="ru-RU" sz="1200" dirty="0"/>
              <a:t>и других.</a:t>
            </a:r>
          </a:p>
          <a:p>
            <a:r>
              <a:rPr lang="ru-RU" sz="1200" dirty="0"/>
              <a:t>С 1966 года Юрий Гагарин являлся почётным членом </a:t>
            </a:r>
            <a:r>
              <a:rPr lang="ru-RU" sz="1200" dirty="0">
                <a:hlinkClick r:id="rId10" tooltip="Международная академия астронавтики"/>
              </a:rPr>
              <a:t>Международной академии астронавтики</a:t>
            </a:r>
            <a:r>
              <a:rPr lang="ru-RU" sz="1200" dirty="0"/>
              <a:t>.</a:t>
            </a:r>
          </a:p>
          <a:p>
            <a:r>
              <a:rPr lang="ru-RU" sz="1200" dirty="0">
                <a:hlinkClick r:id="rId11" tooltip="Заслуженный мастер спорта СССР"/>
              </a:rPr>
              <a:t>Заслуженный мастер спорта СССР</a:t>
            </a:r>
            <a:r>
              <a:rPr lang="ru-RU" sz="1200" dirty="0"/>
              <a:t> (1961, звание присвоено за совершение космического полёта и установление первых мировых рекордов в космическом пространстве</a:t>
            </a:r>
            <a:r>
              <a:rPr lang="ru-RU" sz="1200" baseline="30000" dirty="0">
                <a:hlinkClick r:id="rId12"/>
              </a:rPr>
              <a:t>[14]</a:t>
            </a:r>
            <a:r>
              <a:rPr lang="ru-RU" sz="1200" baseline="30000" dirty="0">
                <a:hlinkClick r:id="rId13"/>
              </a:rPr>
              <a:t>[комм. 5]</a:t>
            </a:r>
            <a:r>
              <a:rPr lang="ru-RU" sz="1200" dirty="0"/>
              <a:t>)</a:t>
            </a:r>
          </a:p>
          <a:p>
            <a:r>
              <a:rPr lang="ru-RU" sz="1200" dirty="0"/>
              <a:t>Военный лётчик 1-го класса (1961, квалификация присвоена за космический полёт</a:t>
            </a:r>
            <a:r>
              <a:rPr lang="ru-RU" sz="1200" baseline="30000" dirty="0">
                <a:hlinkClick r:id="rId12"/>
              </a:rPr>
              <a:t>[14]</a:t>
            </a:r>
            <a:r>
              <a:rPr lang="ru-RU" sz="1200" dirty="0"/>
              <a:t>)</a:t>
            </a:r>
          </a:p>
          <a:p>
            <a:pPr>
              <a:buNone/>
            </a:pPr>
            <a:r>
              <a:rPr lang="ru-RU" sz="1400" b="1" dirty="0" smtClean="0"/>
              <a:t>Ордена</a:t>
            </a:r>
            <a:endParaRPr lang="ru-RU" sz="1400" b="1" dirty="0"/>
          </a:p>
          <a:p>
            <a:r>
              <a:rPr lang="ru-RU" sz="1200" dirty="0" smtClean="0">
                <a:hlinkClick r:id="rId14" tooltip="Орден Ленина"/>
              </a:rPr>
              <a:t>Орден </a:t>
            </a:r>
            <a:r>
              <a:rPr lang="ru-RU" sz="1200" dirty="0">
                <a:hlinkClick r:id="rId14" tooltip="Орден Ленина"/>
              </a:rPr>
              <a:t>Ленина</a:t>
            </a:r>
            <a:r>
              <a:rPr lang="ru-RU" sz="1200" dirty="0"/>
              <a:t> (</a:t>
            </a:r>
            <a:r>
              <a:rPr lang="ru-RU" sz="1200" dirty="0">
                <a:hlinkClick r:id="rId15" tooltip="Союз Советских Социалистических Республик"/>
              </a:rPr>
              <a:t>СССР</a:t>
            </a:r>
            <a:r>
              <a:rPr lang="ru-RU" sz="1200" dirty="0"/>
              <a:t>, 14 апреля 1961)</a:t>
            </a:r>
          </a:p>
          <a:p>
            <a:r>
              <a:rPr lang="ru-RU" sz="1200" dirty="0">
                <a:hlinkClick r:id="rId16" tooltip="Орден «Георгий Димитров»"/>
              </a:rPr>
              <a:t>Орден «Георгий Димитров»</a:t>
            </a:r>
            <a:r>
              <a:rPr lang="ru-RU" sz="1200" dirty="0"/>
              <a:t> (</a:t>
            </a:r>
            <a:r>
              <a:rPr lang="ru-RU" sz="1200" dirty="0">
                <a:hlinkClick r:id="rId17" tooltip="Болгария"/>
              </a:rPr>
              <a:t>Болгария</a:t>
            </a:r>
            <a:r>
              <a:rPr lang="ru-RU" sz="1200" dirty="0"/>
              <a:t>, 24 мая 1961)</a:t>
            </a:r>
          </a:p>
          <a:p>
            <a:r>
              <a:rPr lang="ru-RU" sz="1200" dirty="0">
                <a:hlinkClick r:id="rId18" tooltip="Орден Звезды Индонезии"/>
              </a:rPr>
              <a:t>Орден Звезды Индонезии</a:t>
            </a:r>
            <a:r>
              <a:rPr lang="ru-RU" sz="1200" dirty="0"/>
              <a:t> II класса (</a:t>
            </a:r>
            <a:r>
              <a:rPr lang="ru-RU" sz="1200" dirty="0">
                <a:hlinkClick r:id="rId19" tooltip="Индонезия"/>
              </a:rPr>
              <a:t>Индонезия</a:t>
            </a:r>
            <a:r>
              <a:rPr lang="ru-RU" sz="1200" dirty="0"/>
              <a:t>, 10 июня 1961)</a:t>
            </a:r>
          </a:p>
          <a:p>
            <a:r>
              <a:rPr lang="ru-RU" sz="1200" dirty="0">
                <a:hlinkClick r:id="rId20" tooltip="Орден «Крест Грюнвальда»"/>
              </a:rPr>
              <a:t>Орден «Крест </a:t>
            </a:r>
            <a:r>
              <a:rPr lang="ru-RU" sz="1200" dirty="0" err="1">
                <a:hlinkClick r:id="rId20" tooltip="Орден «Крест Грюнвальда»"/>
              </a:rPr>
              <a:t>Грюнвальда</a:t>
            </a:r>
            <a:r>
              <a:rPr lang="ru-RU" sz="1200" dirty="0">
                <a:hlinkClick r:id="rId20" tooltip="Орден «Крест Грюнвальда»"/>
              </a:rPr>
              <a:t>»</a:t>
            </a:r>
            <a:r>
              <a:rPr lang="ru-RU" sz="1200" dirty="0"/>
              <a:t> I степени (</a:t>
            </a:r>
            <a:r>
              <a:rPr lang="ru-RU" sz="1200" dirty="0">
                <a:hlinkClick r:id="rId21" tooltip="Польша"/>
              </a:rPr>
              <a:t>Польша</a:t>
            </a:r>
            <a:r>
              <a:rPr lang="ru-RU" sz="1200" dirty="0"/>
              <a:t>, 20 июня 1961)</a:t>
            </a:r>
          </a:p>
          <a:p>
            <a:r>
              <a:rPr lang="ru-RU" sz="1200" dirty="0"/>
              <a:t>Первый кавалер </a:t>
            </a:r>
            <a:r>
              <a:rPr lang="ru-RU" sz="1200" dirty="0">
                <a:hlinkClick r:id="rId22" tooltip="Национальный орден Плайя Хирон"/>
              </a:rPr>
              <a:t>ордена «</a:t>
            </a:r>
            <a:r>
              <a:rPr lang="ru-RU" sz="1200" dirty="0" err="1">
                <a:hlinkClick r:id="rId22" tooltip="Национальный орден Плайя Хирон"/>
              </a:rPr>
              <a:t>Плайя-Хирон</a:t>
            </a:r>
            <a:r>
              <a:rPr lang="ru-RU" sz="1200" dirty="0">
                <a:hlinkClick r:id="rId22" tooltip="Национальный орден Плайя Хирон"/>
              </a:rPr>
              <a:t>»</a:t>
            </a:r>
            <a:r>
              <a:rPr lang="ru-RU" sz="1200" dirty="0"/>
              <a:t> (</a:t>
            </a:r>
            <a:r>
              <a:rPr lang="ru-RU" sz="1200" dirty="0">
                <a:hlinkClick r:id="rId23" tooltip="Куба"/>
              </a:rPr>
              <a:t>Куба</a:t>
            </a:r>
            <a:r>
              <a:rPr lang="ru-RU" sz="1200" dirty="0"/>
              <a:t>, 18 июля 1961)</a:t>
            </a: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633250" cy="388843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764704"/>
            <a:ext cx="6372200" cy="669674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sz="5600" dirty="0"/>
              <a:t>Орден «</a:t>
            </a:r>
            <a:r>
              <a:rPr lang="ru-RU" sz="5600" dirty="0">
                <a:hlinkClick r:id="rId3" tooltip="За заслуги в области воздухоплавания (Бразилия) (страница отсутствует)"/>
              </a:rPr>
              <a:t>За заслуги в области воздухоплавания</a:t>
            </a:r>
            <a:r>
              <a:rPr lang="ru-RU" sz="5600" baseline="30000" dirty="0">
                <a:hlinkClick r:id="rId4" tooltip="en:Order of Aeronautical Merit (Brazil)"/>
              </a:rPr>
              <a:t>[</a:t>
            </a:r>
            <a:r>
              <a:rPr lang="ru-RU" sz="5600" baseline="30000" dirty="0" err="1">
                <a:hlinkClick r:id="rId4" tooltip="en:Order of Aeronautical Merit (Brazil)"/>
              </a:rPr>
              <a:t>en</a:t>
            </a:r>
            <a:r>
              <a:rPr lang="ru-RU" sz="5600" baseline="30000" dirty="0">
                <a:hlinkClick r:id="rId4" tooltip="en:Order of Aeronautical Merit (Brazil)"/>
              </a:rPr>
              <a:t>]</a:t>
            </a:r>
            <a:r>
              <a:rPr lang="ru-RU" sz="5600" dirty="0"/>
              <a:t>» (</a:t>
            </a:r>
            <a:r>
              <a:rPr lang="ru-RU" sz="5600" dirty="0">
                <a:hlinkClick r:id="rId5" tooltip="Бразилия"/>
              </a:rPr>
              <a:t>Бразилия</a:t>
            </a:r>
            <a:r>
              <a:rPr lang="ru-RU" sz="5600" dirty="0"/>
              <a:t>, 2 августа 1961)</a:t>
            </a:r>
          </a:p>
          <a:p>
            <a:r>
              <a:rPr lang="ru-RU" sz="5600" dirty="0">
                <a:hlinkClick r:id="rId6" tooltip="Орден Знамени ВНР"/>
              </a:rPr>
              <a:t>Орден Знамени ВНР</a:t>
            </a:r>
            <a:r>
              <a:rPr lang="ru-RU" sz="5600" dirty="0"/>
              <a:t> I степени с бриллиантами (</a:t>
            </a:r>
            <a:r>
              <a:rPr lang="ru-RU" sz="5600" dirty="0">
                <a:hlinkClick r:id="rId7" tooltip="Венгрия"/>
              </a:rPr>
              <a:t>Венгрия</a:t>
            </a:r>
            <a:r>
              <a:rPr lang="ru-RU" sz="5600" dirty="0"/>
              <a:t>, 21 августа 1961)</a:t>
            </a:r>
          </a:p>
          <a:p>
            <a:r>
              <a:rPr lang="ru-RU" sz="5600" dirty="0">
                <a:hlinkClick r:id="rId8" tooltip="Орден Карла Маркса"/>
              </a:rPr>
              <a:t>Карла Маркса</a:t>
            </a:r>
            <a:r>
              <a:rPr lang="ru-RU" sz="5600" dirty="0"/>
              <a:t> (</a:t>
            </a:r>
            <a:r>
              <a:rPr lang="ru-RU" sz="5600" dirty="0">
                <a:hlinkClick r:id="rId9" tooltip="Германская Демократическая Республика"/>
              </a:rPr>
              <a:t>ГДР</a:t>
            </a:r>
            <a:r>
              <a:rPr lang="ru-RU" sz="5600" dirty="0"/>
              <a:t>, 22 октября 1963)</a:t>
            </a:r>
          </a:p>
          <a:p>
            <a:r>
              <a:rPr lang="ru-RU" sz="5600" dirty="0">
                <a:hlinkClick r:id="rId10" tooltip="Орден Нила"/>
              </a:rPr>
              <a:t>«Ожерелье Нила»</a:t>
            </a:r>
            <a:r>
              <a:rPr lang="ru-RU" sz="5600" dirty="0"/>
              <a:t> (</a:t>
            </a:r>
            <a:r>
              <a:rPr lang="ru-RU" sz="5600" dirty="0">
                <a:hlinkClick r:id="rId11" tooltip="Египет"/>
              </a:rPr>
              <a:t>Египет</a:t>
            </a:r>
            <a:r>
              <a:rPr lang="ru-RU" sz="5600" dirty="0"/>
              <a:t>, 31 января 1962)</a:t>
            </a:r>
          </a:p>
          <a:p>
            <a:r>
              <a:rPr lang="ru-RU" sz="5600" dirty="0"/>
              <a:t>Большая лента </a:t>
            </a:r>
            <a:r>
              <a:rPr lang="ru-RU" sz="5600" dirty="0">
                <a:hlinkClick r:id="rId12" tooltip="Орден Звезды Африки"/>
              </a:rPr>
              <a:t>ордена Звезды Африки</a:t>
            </a:r>
            <a:r>
              <a:rPr lang="ru-RU" sz="5600" dirty="0"/>
              <a:t> (</a:t>
            </a:r>
            <a:r>
              <a:rPr lang="ru-RU" sz="5600" dirty="0">
                <a:hlinkClick r:id="rId13" tooltip="Либерия"/>
              </a:rPr>
              <a:t>Либерия</a:t>
            </a:r>
            <a:r>
              <a:rPr lang="ru-RU" sz="5600" dirty="0"/>
              <a:t>, 6 февраля 1962)</a:t>
            </a:r>
          </a:p>
          <a:p>
            <a:r>
              <a:rPr lang="ru-RU" sz="5600" b="1" dirty="0"/>
              <a:t>Медали и дипломы</a:t>
            </a:r>
            <a:r>
              <a:rPr lang="ru-RU" sz="5600" dirty="0"/>
              <a:t>[</a:t>
            </a:r>
            <a:r>
              <a:rPr lang="ru-RU" sz="5600" dirty="0">
                <a:hlinkClick r:id="rId14" tooltip="Редактировать раздел «Медали и дипломы»"/>
              </a:rPr>
              <a:t>править</a:t>
            </a:r>
            <a:r>
              <a:rPr lang="ru-RU" sz="5600" dirty="0"/>
              <a:t> | </a:t>
            </a:r>
            <a:r>
              <a:rPr lang="ru-RU" sz="5600" dirty="0" err="1">
                <a:hlinkClick r:id="rId15" tooltip="Редактировать раздел «Медали и дипломы»"/>
              </a:rPr>
              <a:t>править</a:t>
            </a:r>
            <a:r>
              <a:rPr lang="ru-RU" sz="5600" dirty="0">
                <a:hlinkClick r:id="rId15" tooltip="Редактировать раздел «Медали и дипломы»"/>
              </a:rPr>
              <a:t> </a:t>
            </a:r>
            <a:r>
              <a:rPr lang="ru-RU" sz="5600" dirty="0" err="1">
                <a:hlinkClick r:id="rId15" tooltip="Редактировать раздел «Медали и дипломы»"/>
              </a:rPr>
              <a:t>вики-текст</a:t>
            </a:r>
            <a:r>
              <a:rPr lang="ru-RU" sz="5600" dirty="0"/>
              <a:t>]</a:t>
            </a:r>
            <a:endParaRPr lang="ru-RU" sz="5600" b="1" dirty="0"/>
          </a:p>
          <a:p>
            <a:r>
              <a:rPr lang="ru-RU" sz="5600" dirty="0"/>
              <a:t>Источник</a:t>
            </a:r>
            <a:r>
              <a:rPr lang="ru-RU" sz="5600" baseline="30000" dirty="0">
                <a:hlinkClick r:id="rId16"/>
              </a:rPr>
              <a:t>[74]</a:t>
            </a:r>
            <a:r>
              <a:rPr lang="ru-RU" sz="5600" dirty="0"/>
              <a:t>.</a:t>
            </a:r>
          </a:p>
          <a:p>
            <a:r>
              <a:rPr lang="ru-RU" sz="5600" dirty="0">
                <a:hlinkClick r:id="rId17" tooltip="Юбилейная медаль «40 лет Вооружённых Сил СССР»"/>
              </a:rPr>
              <a:t>Медаль «40 лет Вооружённых Сил СССР»</a:t>
            </a:r>
            <a:r>
              <a:rPr lang="ru-RU" sz="5600" dirty="0"/>
              <a:t> (</a:t>
            </a:r>
            <a:r>
              <a:rPr lang="ru-RU" sz="5600" dirty="0">
                <a:hlinkClick r:id="rId18" tooltip="Союз Советских Социалистических Республик"/>
              </a:rPr>
              <a:t>СССР</a:t>
            </a:r>
            <a:r>
              <a:rPr lang="ru-RU" sz="5600" dirty="0"/>
              <a:t>, 1958)</a:t>
            </a:r>
          </a:p>
          <a:p>
            <a:r>
              <a:rPr lang="ru-RU" sz="5600" dirty="0">
                <a:hlinkClick r:id="rId19" tooltip="Медаль «За освоение целинных земель»"/>
              </a:rPr>
              <a:t>Медаль «За освоение целинных земель»</a:t>
            </a:r>
            <a:r>
              <a:rPr lang="ru-RU" sz="5600" dirty="0"/>
              <a:t> (СССР, 12 апреля 1961)</a:t>
            </a:r>
          </a:p>
          <a:p>
            <a:r>
              <a:rPr lang="ru-RU" sz="5600" dirty="0">
                <a:hlinkClick r:id="rId20" tooltip="Медаль «Золотая Звезда» (СССР)"/>
              </a:rPr>
              <a:t>Медаль «Золотая Звезда»</a:t>
            </a:r>
            <a:r>
              <a:rPr lang="ru-RU" sz="5600" dirty="0"/>
              <a:t> (СССР, 14 апреля 1961)</a:t>
            </a:r>
          </a:p>
          <a:p>
            <a:r>
              <a:rPr lang="ru-RU" sz="5600" dirty="0"/>
              <a:t>Золотая медаль Британского общества межпланетных сообщений, 1961</a:t>
            </a:r>
          </a:p>
          <a:p>
            <a:r>
              <a:rPr lang="ru-RU" sz="5600" dirty="0"/>
              <a:t>Золотая медаль правительства </a:t>
            </a:r>
            <a:r>
              <a:rPr lang="ru-RU" sz="5600" dirty="0">
                <a:hlinkClick r:id="rId21" tooltip="Австрия"/>
              </a:rPr>
              <a:t>Австрии</a:t>
            </a:r>
            <a:r>
              <a:rPr lang="ru-RU" sz="5600" dirty="0"/>
              <a:t>, 1962</a:t>
            </a:r>
          </a:p>
          <a:p>
            <a:r>
              <a:rPr lang="ru-RU" sz="5600" dirty="0">
                <a:hlinkClick r:id="rId22" tooltip="Юбилейная медаль «Двадцать лет Победы в Великой Отечественной войне 1941—1945 гг.»"/>
              </a:rPr>
              <a:t>Юбилейная медаль «Двадцать лет Победы в Великой Отечественной войне 1941—1945 гг.»</a:t>
            </a:r>
            <a:r>
              <a:rPr lang="ru-RU" sz="5600" dirty="0"/>
              <a:t> (СССР, 9 мая 1965)</a:t>
            </a:r>
          </a:p>
          <a:p>
            <a:r>
              <a:rPr lang="ru-RU" sz="5600" dirty="0">
                <a:hlinkClick r:id="rId23" tooltip="Медаль «За безупречную службу»"/>
              </a:rPr>
              <a:t>Медаль «За безупречную службу»</a:t>
            </a:r>
            <a:r>
              <a:rPr lang="ru-RU" sz="5600" dirty="0"/>
              <a:t> III степени (СССР, март 1966)</a:t>
            </a:r>
          </a:p>
          <a:p>
            <a:r>
              <a:rPr lang="ru-RU" sz="5600" dirty="0">
                <a:hlinkClick r:id="rId24" tooltip="Юбилейная медаль «50 лет Вооружённых Сил СССР»"/>
              </a:rPr>
              <a:t>Медаль «50 лет Вооружённых Сил СССР»</a:t>
            </a:r>
            <a:r>
              <a:rPr lang="ru-RU" sz="5600" dirty="0"/>
              <a:t> (СССР, январь 1968)</a:t>
            </a:r>
          </a:p>
          <a:p>
            <a:r>
              <a:rPr lang="ru-RU" sz="5600" dirty="0"/>
              <a:t>Золотая медаль имени </a:t>
            </a:r>
            <a:r>
              <a:rPr lang="ru-RU" sz="5600" dirty="0">
                <a:hlinkClick r:id="rId25" tooltip="Циолковский, Константин Эдуардович"/>
              </a:rPr>
              <a:t>Константина Циолковского</a:t>
            </a:r>
            <a:r>
              <a:rPr lang="ru-RU" sz="5600" dirty="0"/>
              <a:t> «3а выдающиеся работы в области межпланетных сообщений» (АН СССР)</a:t>
            </a:r>
          </a:p>
          <a:p>
            <a:r>
              <a:rPr lang="ru-RU" sz="5600" dirty="0"/>
              <a:t>Медаль де </a:t>
            </a:r>
            <a:r>
              <a:rPr lang="ru-RU" sz="5600" dirty="0" err="1"/>
              <a:t>Лаво</a:t>
            </a:r>
            <a:r>
              <a:rPr lang="ru-RU" sz="5600" dirty="0"/>
              <a:t> (</a:t>
            </a:r>
            <a:r>
              <a:rPr lang="ru-RU" sz="5600" dirty="0">
                <a:hlinkClick r:id="rId26" tooltip="Международная федерация аэронавтики"/>
              </a:rPr>
              <a:t>ФАИ</a:t>
            </a:r>
            <a:r>
              <a:rPr lang="ru-RU" sz="5600" dirty="0"/>
              <a:t>)</a:t>
            </a:r>
          </a:p>
          <a:p>
            <a:r>
              <a:rPr lang="ru-RU" sz="5600" dirty="0"/>
              <a:t>Золотая медаль и почётный диплом «Человек в космосе» Итальянской ассоциации космонавтики</a:t>
            </a:r>
          </a:p>
          <a:p>
            <a:r>
              <a:rPr lang="ru-RU" sz="5600" dirty="0"/>
              <a:t>Золотая медаль «За выдающееся отличие» и почётный диплом Королевского аэроклуба </a:t>
            </a:r>
            <a:r>
              <a:rPr lang="ru-RU" sz="5600" dirty="0">
                <a:hlinkClick r:id="rId27" tooltip="Швеция"/>
              </a:rPr>
              <a:t>Швеции</a:t>
            </a:r>
            <a:endParaRPr lang="ru-RU" sz="5600" dirty="0"/>
          </a:p>
          <a:p>
            <a:r>
              <a:rPr lang="ru-RU" sz="5600" dirty="0">
                <a:hlinkClick r:id="rId28" tooltip="Золотая авиационная медаль ФАИ"/>
              </a:rPr>
              <a:t>Золотая авиационная медаль ФАИ</a:t>
            </a:r>
            <a:endParaRPr lang="ru-RU" sz="5600" dirty="0"/>
          </a:p>
          <a:p>
            <a:r>
              <a:rPr lang="ru-RU" sz="5600" dirty="0"/>
              <a:t>Медаль Колумба (</a:t>
            </a:r>
            <a:r>
              <a:rPr lang="ru-RU" sz="5600" dirty="0">
                <a:hlinkClick r:id="rId29" tooltip="Италия"/>
              </a:rPr>
              <a:t>Италия</a:t>
            </a:r>
            <a:r>
              <a:rPr lang="ru-RU" sz="5600" dirty="0"/>
              <a:t>)</a:t>
            </a:r>
          </a:p>
          <a:p>
            <a:r>
              <a:rPr lang="ru-RU" sz="5600" dirty="0"/>
              <a:t>Золотая медаль города </a:t>
            </a:r>
            <a:r>
              <a:rPr lang="ru-RU" sz="5600" dirty="0" err="1">
                <a:hlinkClick r:id="rId30" tooltip="Сен-Дени"/>
              </a:rPr>
              <a:t>Сен-Дени</a:t>
            </a:r>
            <a:r>
              <a:rPr lang="ru-RU" sz="5600" dirty="0"/>
              <a:t> (</a:t>
            </a:r>
            <a:r>
              <a:rPr lang="ru-RU" sz="5600" dirty="0">
                <a:hlinkClick r:id="rId31" tooltip="Франция"/>
              </a:rPr>
              <a:t>Франция</a:t>
            </a:r>
            <a:r>
              <a:rPr lang="ru-RU" sz="5600" dirty="0"/>
              <a:t>)</a:t>
            </a:r>
          </a:p>
          <a:p>
            <a:r>
              <a:rPr lang="ru-RU" sz="5600" dirty="0"/>
              <a:t>Золотая медаль Премии «За храбрость» Фонда </a:t>
            </a:r>
            <a:r>
              <a:rPr lang="ru-RU" sz="5600" dirty="0" err="1"/>
              <a:t>Маццотти</a:t>
            </a:r>
            <a:r>
              <a:rPr lang="ru-RU" sz="5600" dirty="0"/>
              <a:t> (Италия), 2007</a:t>
            </a:r>
          </a:p>
          <a:p>
            <a:r>
              <a:rPr lang="ru-RU" sz="5600" dirty="0"/>
              <a:t>и другие.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ru-RU" sz="3600" dirty="0"/>
              <a:t>Записка Юрия Гагарина, написанная и подписанная им на клочке бумаги, после исторического </a:t>
            </a:r>
            <a:r>
              <a:rPr lang="ru-RU" sz="3600" dirty="0" smtClean="0"/>
              <a:t>полёта</a:t>
            </a:r>
            <a:endParaRPr lang="ru-RU" sz="3600" dirty="0"/>
          </a:p>
        </p:txBody>
      </p:sp>
      <p:pic>
        <p:nvPicPr>
          <p:cNvPr id="7" name="Содержимое 6" descr="Записка_Гагар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813" y="1844824"/>
            <a:ext cx="7798247" cy="44644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сайтов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http://www.gctc.ru/main.php?id=3411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https://www.youtube.com/watch?v=6v0RMHU9J2A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http://mkisrael.co.il/articles/2016/04/11/yuriy-lonchakov-doroga-v-kosmos-otkryta-dlya-vsekh-malchishek-i-devchonok.html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en-US" dirty="0" smtClean="0">
                <a:hlinkClick r:id="rId5"/>
              </a:rPr>
              <a:t>http://www.cosmos-online.ru/images/stories/yurii-gagarin-image.jpg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6"/>
              </a:rPr>
              <a:t>https://ru.wikipedia.org/wiki/</a:t>
            </a:r>
            <a:r>
              <a:rPr lang="ru-RU" dirty="0" err="1" smtClean="0">
                <a:hlinkClick r:id="rId6"/>
              </a:rPr>
              <a:t>Гагарин,_Юрий_Алексеевич</a:t>
            </a:r>
            <a:r>
              <a:rPr lang="ru-RU" smtClean="0"/>
              <a:t> 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/>
              <a:t> </a:t>
            </a:r>
            <a:r>
              <a:rPr lang="ru-RU" sz="4000" b="1" dirty="0" smtClean="0"/>
              <a:t>Цель </a:t>
            </a:r>
            <a:r>
              <a:rPr lang="ru-RU" sz="4000" b="1" dirty="0"/>
              <a:t>урока </a:t>
            </a:r>
            <a:r>
              <a:rPr lang="ru-RU" sz="4000" dirty="0" smtClean="0"/>
              <a:t>– память</a:t>
            </a:r>
            <a:r>
              <a:rPr lang="ru-RU" sz="4000" dirty="0"/>
              <a:t>, память о победах наших соотечественников, память об истории развития ракетно-космической отрасли, память об истории пилотируемой космонавтики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</a:t>
            </a:r>
            <a:r>
              <a:rPr lang="ru-RU" dirty="0" smtClean="0"/>
              <a:t>етчик – космонавт Юрий Лончаков</a:t>
            </a:r>
            <a:endParaRPr lang="ru-RU" dirty="0"/>
          </a:p>
        </p:txBody>
      </p:sp>
      <p:pic>
        <p:nvPicPr>
          <p:cNvPr id="4" name="Содержимое 3" descr="Lonchako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8434"/>
            <a:ext cx="4038600" cy="335876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Начальник центра подготовки космонавтов</a:t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3600" dirty="0" smtClean="0"/>
              <a:t>Герой России 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«Мы первые!»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https://www.youtube.com/watch?v=6v0RMHU9J2A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это было … </a:t>
            </a:r>
            <a:br>
              <a:rPr lang="ru-RU" dirty="0" smtClean="0"/>
            </a:br>
            <a:r>
              <a:rPr lang="ru-RU" dirty="0" smtClean="0"/>
              <a:t>10 апреля 1961 года</a:t>
            </a:r>
            <a:endParaRPr lang="ru-RU" dirty="0"/>
          </a:p>
        </p:txBody>
      </p:sp>
      <p:pic>
        <p:nvPicPr>
          <p:cNvPr id="4" name="Содержимое 3" descr="ris-kam3-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1412776"/>
            <a:ext cx="3615539" cy="5277960"/>
          </a:xfrm>
        </p:spPr>
      </p:pic>
      <p:pic>
        <p:nvPicPr>
          <p:cNvPr id="6" name="Содержимое 5" descr="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5377" y="1628800"/>
            <a:ext cx="4536504" cy="45365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это было … </a:t>
            </a:r>
            <a:br>
              <a:rPr lang="ru-RU" dirty="0" smtClean="0"/>
            </a:br>
            <a:r>
              <a:rPr lang="ru-RU" dirty="0" smtClean="0"/>
              <a:t>10 апреля  1961 года</a:t>
            </a:r>
            <a:endParaRPr lang="ru-RU" dirty="0"/>
          </a:p>
        </p:txBody>
      </p:sp>
      <p:pic>
        <p:nvPicPr>
          <p:cNvPr id="5" name="Содержимое 4" descr="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26827"/>
            <a:ext cx="4038600" cy="2621983"/>
          </a:xfrm>
        </p:spPr>
      </p:pic>
      <p:pic>
        <p:nvPicPr>
          <p:cNvPr id="6" name="Содержимое 5" descr="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89548"/>
            <a:ext cx="4038600" cy="26965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518421" cy="33888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836712"/>
            <a:ext cx="4499992" cy="6021288"/>
          </a:xfrm>
        </p:spPr>
        <p:txBody>
          <a:bodyPr>
            <a:normAutofit/>
          </a:bodyPr>
          <a:lstStyle/>
          <a:p>
            <a:r>
              <a:rPr lang="ru-RU" dirty="0"/>
              <a:t>12 апреля 1961 года в 9 часов 07 минут мощная ракета с космическим кораблем «Восток» оторвалась от стартового стола. Позывной Гагарина был «Кедр». По громкой связи пронеслось знаменитое </a:t>
            </a:r>
            <a:r>
              <a:rPr lang="ru-RU" dirty="0" err="1"/>
              <a:t>гагаринское</a:t>
            </a:r>
            <a:r>
              <a:rPr lang="ru-RU" dirty="0"/>
              <a:t> «Поехали!».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IAN_archive_409363_Izvestiya_article_about_Yuri_Gagarin,_first_man_in_spa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619" y="620688"/>
            <a:ext cx="3751729" cy="547260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Сообщение о выходе корабля – спутника с человеком на борту на околоземную орбиту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АЛЕКСЕЕВИЧ ГАГАРИН</a:t>
            </a:r>
            <a:br>
              <a:rPr lang="ru-RU" dirty="0" smtClean="0"/>
            </a:br>
            <a:r>
              <a:rPr lang="ru-RU" dirty="0" smtClean="0"/>
              <a:t>первый космонавт</a:t>
            </a:r>
            <a:endParaRPr lang="ru-RU" dirty="0"/>
          </a:p>
        </p:txBody>
      </p:sp>
      <p:pic>
        <p:nvPicPr>
          <p:cNvPr id="4" name="Содержимое 3" descr="Gagarin_in_Swed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248060" cy="4724451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Страна СССР</a:t>
            </a:r>
          </a:p>
          <a:p>
            <a:r>
              <a:rPr lang="ru-RU" dirty="0" smtClean="0"/>
              <a:t>Воинское звание полковник</a:t>
            </a:r>
          </a:p>
          <a:p>
            <a:r>
              <a:rPr lang="ru-RU" dirty="0" smtClean="0"/>
              <a:t>Экспедиция «Восток – 1»</a:t>
            </a:r>
          </a:p>
          <a:p>
            <a:r>
              <a:rPr lang="ru-RU" dirty="0" smtClean="0"/>
              <a:t>Время в космосе </a:t>
            </a:r>
          </a:p>
          <a:p>
            <a:pPr>
              <a:buNone/>
            </a:pPr>
            <a:r>
              <a:rPr lang="ru-RU" dirty="0" smtClean="0"/>
              <a:t>	1 час 48 мин</a:t>
            </a:r>
          </a:p>
          <a:p>
            <a:r>
              <a:rPr lang="ru-RU" dirty="0"/>
              <a:t> Д</a:t>
            </a:r>
            <a:r>
              <a:rPr lang="ru-RU" dirty="0" smtClean="0"/>
              <a:t>ата рождения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9 марта 1934 года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175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Поток</vt:lpstr>
      <vt:lpstr>КОСМОС – ЭТО МЫ. Гагаринский урок</vt:lpstr>
      <vt:lpstr>Презентация PowerPoint</vt:lpstr>
      <vt:lpstr>Летчик – космонавт Юрий Лончаков</vt:lpstr>
      <vt:lpstr>Просмотр фильма «Мы первые!»</vt:lpstr>
      <vt:lpstr>Как это было …  10 апреля 1961 года</vt:lpstr>
      <vt:lpstr>Как это было …  10 апреля  1961 года</vt:lpstr>
      <vt:lpstr>Презентация PowerPoint</vt:lpstr>
      <vt:lpstr>Презентация PowerPoint</vt:lpstr>
      <vt:lpstr>ЮРИЙ АЛЕКСЕЕВИЧ ГАГАРИН первый космонавт</vt:lpstr>
      <vt:lpstr>ЮРИЙ АЛЕКСЕЕВИЧ ГАГАРИН первый космонавт</vt:lpstr>
      <vt:lpstr>ЮРИЙ АЛЕКСЕЕВИЧ ГАГАРИН</vt:lpstr>
      <vt:lpstr>ЮРИЙ АЛЕКСЕЕВИЧ ГАГАРИН</vt:lpstr>
      <vt:lpstr>Записка Юрия Гагарина, написанная и подписанная им на клочке бумаги, после исторического полёта</vt:lpstr>
      <vt:lpstr>Список использованных сайтов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 – ЭТО МЫ. Гагаринский урок</dc:title>
  <dc:creator>Пользователь</dc:creator>
  <cp:lastModifiedBy>Лариса</cp:lastModifiedBy>
  <cp:revision>11</cp:revision>
  <dcterms:created xsi:type="dcterms:W3CDTF">2016-04-11T12:43:22Z</dcterms:created>
  <dcterms:modified xsi:type="dcterms:W3CDTF">2020-04-20T13:19:32Z</dcterms:modified>
</cp:coreProperties>
</file>